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20" Type="http://schemas.openxmlformats.org/officeDocument/2006/relationships/image" Target="../media/image1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Relationship Id="rId14" Type="http://schemas.openxmlformats.org/officeDocument/2006/relationships/image" Target="../media/image234.png"/><Relationship Id="rId15" Type="http://schemas.openxmlformats.org/officeDocument/2006/relationships/image" Target="../media/image235.png"/><Relationship Id="rId16" Type="http://schemas.openxmlformats.org/officeDocument/2006/relationships/image" Target="../media/image236.png"/><Relationship Id="rId17" Type="http://schemas.openxmlformats.org/officeDocument/2006/relationships/image" Target="../media/image237.png"/><Relationship Id="rId18" Type="http://schemas.openxmlformats.org/officeDocument/2006/relationships/image" Target="../media/image238.png"/><Relationship Id="rId19" Type="http://schemas.openxmlformats.org/officeDocument/2006/relationships/image" Target="../media/image239.png"/><Relationship Id="rId20" Type="http://schemas.openxmlformats.org/officeDocument/2006/relationships/image" Target="../media/image240.png"/><Relationship Id="rId21" Type="http://schemas.openxmlformats.org/officeDocument/2006/relationships/image" Target="../media/image241.png"/><Relationship Id="rId22" Type="http://schemas.openxmlformats.org/officeDocument/2006/relationships/image" Target="../media/image242.png"/><Relationship Id="rId23" Type="http://schemas.openxmlformats.org/officeDocument/2006/relationships/image" Target="../media/image243.png"/><Relationship Id="rId24" Type="http://schemas.openxmlformats.org/officeDocument/2006/relationships/image" Target="../media/image24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4808" y="2061249"/>
            <a:ext cx="11285082" cy="39556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68464" y="5300343"/>
            <a:ext cx="8348786" cy="35624"/>
            <a:chOff x="4968464" y="5300343"/>
            <a:chExt cx="8348786" cy="35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8464" y="5300343"/>
              <a:ext cx="8348786" cy="356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3273" y="180451"/>
            <a:ext cx="3741990" cy="591476"/>
            <a:chOff x="14363273" y="180451"/>
            <a:chExt cx="3741990" cy="591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3273" y="180451"/>
              <a:ext cx="3741990" cy="591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6136" y="180451"/>
            <a:ext cx="2234009" cy="739453"/>
            <a:chOff x="11766136" y="180451"/>
            <a:chExt cx="2234009" cy="7394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6136" y="180451"/>
              <a:ext cx="2234009" cy="7394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1237" y="5270722"/>
            <a:ext cx="13152091" cy="25292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5586" y="1980989"/>
            <a:ext cx="4654981" cy="4654981"/>
            <a:chOff x="2365586" y="1980989"/>
            <a:chExt cx="4654981" cy="4654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5586" y="1980989"/>
            <a:ext cx="4654981" cy="4654981"/>
            <a:chOff x="7565586" y="1980989"/>
            <a:chExt cx="4654981" cy="4654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0428" y="-592651"/>
            <a:ext cx="4654981" cy="4654981"/>
            <a:chOff x="-210428" y="-592651"/>
            <a:chExt cx="4654981" cy="4654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0428" y="-592651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5" y="1897648"/>
            <a:ext cx="4462986" cy="25525"/>
            <a:chOff x="4761905" y="1897648"/>
            <a:chExt cx="4462986" cy="25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5" y="1897648"/>
              <a:ext cx="4462986" cy="25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74588" y="4282955"/>
            <a:ext cx="4462986" cy="25525"/>
            <a:chOff x="12674588" y="4282955"/>
            <a:chExt cx="4462986" cy="255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4588" y="4282955"/>
              <a:ext cx="4462986" cy="255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9705" y="4611571"/>
            <a:ext cx="5616191" cy="17185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20248" y="7934893"/>
            <a:ext cx="4462986" cy="25525"/>
            <a:chOff x="8120248" y="7934893"/>
            <a:chExt cx="4462986" cy="25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0248" y="7934893"/>
              <a:ext cx="4462986" cy="25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0268" y="1734839"/>
            <a:ext cx="325617" cy="325617"/>
            <a:chOff x="4530268" y="1734839"/>
            <a:chExt cx="325617" cy="3256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0268" y="1734839"/>
              <a:ext cx="325617" cy="3256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7759" y="4125720"/>
            <a:ext cx="325617" cy="325617"/>
            <a:chOff x="12057759" y="4125720"/>
            <a:chExt cx="325617" cy="3256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7759" y="4125720"/>
              <a:ext cx="325617" cy="3256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86327" y="593749"/>
            <a:ext cx="5074107" cy="27098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2727491" y="1980989"/>
            <a:ext cx="4654981" cy="4654981"/>
            <a:chOff x="-2727491" y="1980989"/>
            <a:chExt cx="4654981" cy="46549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727491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64286" y="4632286"/>
            <a:ext cx="4654981" cy="4654981"/>
            <a:chOff x="4964286" y="4632286"/>
            <a:chExt cx="4654981" cy="46549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4286" y="4632286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6308" y="7797610"/>
            <a:ext cx="325617" cy="325617"/>
            <a:chOff x="8446308" y="7797610"/>
            <a:chExt cx="325617" cy="3256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46308" y="7797610"/>
              <a:ext cx="325617" cy="32561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60288" y="5805736"/>
            <a:ext cx="3579732" cy="42123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46448" y="2091534"/>
            <a:ext cx="12392901" cy="8194181"/>
            <a:chOff x="3346448" y="2091534"/>
            <a:chExt cx="12392901" cy="8194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6448" y="2091534"/>
              <a:ext cx="12392901" cy="81941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3554" y="311706"/>
            <a:ext cx="2030420" cy="6878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4593" y="1425144"/>
            <a:ext cx="2806724" cy="10460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8518" y="815671"/>
            <a:ext cx="3359379" cy="10990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39719" y="2282876"/>
            <a:ext cx="11787564" cy="7811530"/>
            <a:chOff x="3539719" y="2282876"/>
            <a:chExt cx="11787564" cy="78115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39719" y="2427739"/>
              <a:ext cx="11089322" cy="7658563"/>
              <a:chOff x="3539719" y="2427739"/>
              <a:chExt cx="11089322" cy="76585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39719" y="2427739"/>
                <a:ext cx="11089322" cy="765856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5708" y="2169225"/>
              <a:ext cx="2713738" cy="90911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0096" y="2169224"/>
              <a:ext cx="2694691" cy="9091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5996" y="2169224"/>
              <a:ext cx="2649682" cy="123215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81692" y="5771199"/>
              <a:ext cx="3243082" cy="1232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875277" y="-1298701"/>
            <a:ext cx="34715982" cy="14204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3719" y="2386777"/>
            <a:ext cx="5726422" cy="1605934"/>
            <a:chOff x="803719" y="2386777"/>
            <a:chExt cx="5726422" cy="16059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19" y="2386777"/>
              <a:ext cx="5726422" cy="16059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63950" y="2386777"/>
            <a:ext cx="5737860" cy="1301808"/>
            <a:chOff x="12463950" y="2386777"/>
            <a:chExt cx="5737860" cy="13018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3950" y="2386777"/>
              <a:ext cx="5737860" cy="1301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1583" y="5666130"/>
            <a:ext cx="5722064" cy="2822226"/>
            <a:chOff x="6641583" y="5666130"/>
            <a:chExt cx="5722064" cy="28222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1583" y="5666130"/>
              <a:ext cx="5722064" cy="28222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55504" y="2386777"/>
            <a:ext cx="5683082" cy="2638073"/>
            <a:chOff x="6655504" y="2386777"/>
            <a:chExt cx="5683082" cy="26380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5504" y="2386777"/>
              <a:ext cx="5683082" cy="26380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857" y="5666130"/>
            <a:ext cx="5726422" cy="3135057"/>
            <a:chOff x="814857" y="5666130"/>
            <a:chExt cx="5726422" cy="3135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857" y="5666130"/>
              <a:ext cx="5726422" cy="31350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3950" y="5666130"/>
            <a:ext cx="5738734" cy="2747526"/>
            <a:chOff x="12463950" y="5666130"/>
            <a:chExt cx="5738734" cy="27475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3950" y="5666130"/>
              <a:ext cx="5738734" cy="274752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43554" y="311706"/>
            <a:ext cx="2030420" cy="6878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5545" y="1714631"/>
            <a:ext cx="2692905" cy="10385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8518" y="815671"/>
            <a:ext cx="3359379" cy="1099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3554" y="311706"/>
            <a:ext cx="2030420" cy="6878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5545" y="1425041"/>
            <a:ext cx="4703143" cy="1038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518" y="815671"/>
            <a:ext cx="3359379" cy="10990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53106" y="2367258"/>
            <a:ext cx="10557664" cy="7535533"/>
            <a:chOff x="3853106" y="2367258"/>
            <a:chExt cx="10557664" cy="75355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3106" y="2367258"/>
              <a:ext cx="10557664" cy="75355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3955" y="2252297"/>
            <a:ext cx="12157579" cy="7862991"/>
            <a:chOff x="3083955" y="2252297"/>
            <a:chExt cx="12157579" cy="78629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3955" y="2252297"/>
              <a:ext cx="12157579" cy="7862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374" y="2250333"/>
            <a:ext cx="11964504" cy="7522682"/>
            <a:chOff x="1868374" y="2250333"/>
            <a:chExt cx="11964504" cy="7522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374" y="2250333"/>
              <a:ext cx="11964504" cy="7522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374" y="6223712"/>
            <a:ext cx="1395299" cy="410713"/>
            <a:chOff x="1868374" y="6223712"/>
            <a:chExt cx="1395299" cy="4107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374" y="6223712"/>
              <a:ext cx="1395299" cy="4107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5990" y="5965165"/>
            <a:ext cx="2917293" cy="517094"/>
            <a:chOff x="8995990" y="5965165"/>
            <a:chExt cx="2917293" cy="5170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5990" y="5965165"/>
              <a:ext cx="2917293" cy="5170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1832" y="5192982"/>
            <a:ext cx="1990975" cy="519888"/>
            <a:chOff x="9931832" y="5192982"/>
            <a:chExt cx="1990975" cy="5198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1832" y="5192982"/>
              <a:ext cx="1990975" cy="51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98246" y="6442544"/>
            <a:ext cx="7807950" cy="3597639"/>
            <a:chOff x="4098246" y="6442544"/>
            <a:chExt cx="7807950" cy="35976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8246" y="6442544"/>
              <a:ext cx="7807950" cy="35976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19872" y="4076859"/>
            <a:ext cx="8202936" cy="925647"/>
            <a:chOff x="3919872" y="4076859"/>
            <a:chExt cx="8202936" cy="9256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9872" y="4076859"/>
              <a:ext cx="8202936" cy="9256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02757" y="5390553"/>
            <a:ext cx="1283208" cy="144797"/>
            <a:chOff x="11902757" y="5390553"/>
            <a:chExt cx="1283208" cy="1447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02757" y="5390553"/>
              <a:ext cx="1283208" cy="144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22807" y="4570141"/>
            <a:ext cx="1386065" cy="144797"/>
            <a:chOff x="12122807" y="4570141"/>
            <a:chExt cx="1386065" cy="1447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2807" y="4570141"/>
              <a:ext cx="1386065" cy="1447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02757" y="6252874"/>
            <a:ext cx="1283208" cy="144797"/>
            <a:chOff x="11902757" y="6252874"/>
            <a:chExt cx="1283208" cy="1447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2757" y="6252874"/>
              <a:ext cx="1283208" cy="1447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72180" y="7933237"/>
            <a:ext cx="1283208" cy="144797"/>
            <a:chOff x="11872180" y="7933237"/>
            <a:chExt cx="1283208" cy="1447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72180" y="7933237"/>
              <a:ext cx="1283208" cy="14479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43554" y="311706"/>
            <a:ext cx="2030420" cy="68782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5545" y="1425041"/>
            <a:ext cx="5552105" cy="10385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8518" y="816099"/>
            <a:ext cx="3359103" cy="11040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09580" y="4253752"/>
            <a:ext cx="4879392" cy="85726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42862" y="5141151"/>
            <a:ext cx="4631401" cy="75988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94715" y="6050247"/>
            <a:ext cx="4874468" cy="85726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58305" y="7657186"/>
            <a:ext cx="2908535" cy="8572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70593" y="2190950"/>
            <a:ext cx="11569736" cy="7874651"/>
            <a:chOff x="2570593" y="2190950"/>
            <a:chExt cx="11569736" cy="78746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0593" y="2190950"/>
              <a:ext cx="11569736" cy="78746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70593" y="5672057"/>
            <a:ext cx="1208354" cy="536420"/>
            <a:chOff x="2570593" y="5672057"/>
            <a:chExt cx="1208354" cy="5364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0593" y="5672057"/>
              <a:ext cx="1208354" cy="5364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4964" y="2739118"/>
            <a:ext cx="935365" cy="446385"/>
            <a:chOff x="13204964" y="2739118"/>
            <a:chExt cx="935365" cy="4463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4964" y="2739118"/>
              <a:ext cx="935365" cy="446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8598" y="3276230"/>
            <a:ext cx="571856" cy="446385"/>
            <a:chOff x="13418598" y="3276230"/>
            <a:chExt cx="571856" cy="4463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8598" y="3276230"/>
              <a:ext cx="571856" cy="446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9499" y="3683517"/>
            <a:ext cx="2190454" cy="3478844"/>
            <a:chOff x="11799499" y="3683517"/>
            <a:chExt cx="2190454" cy="34788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9499" y="3683517"/>
              <a:ext cx="2190454" cy="34788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07689" y="2889912"/>
            <a:ext cx="1283208" cy="144797"/>
            <a:chOff x="14107689" y="2889912"/>
            <a:chExt cx="1283208" cy="1447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07689" y="2889912"/>
              <a:ext cx="1283208" cy="1447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80930" y="3444852"/>
            <a:ext cx="1283208" cy="144797"/>
            <a:chOff x="13980930" y="3444852"/>
            <a:chExt cx="1283208" cy="1447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80930" y="3444852"/>
              <a:ext cx="1283208" cy="144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80930" y="5052632"/>
            <a:ext cx="1283208" cy="144797"/>
            <a:chOff x="13980930" y="5052632"/>
            <a:chExt cx="1283208" cy="1447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80930" y="5052632"/>
              <a:ext cx="1283208" cy="1447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88543" y="3004634"/>
            <a:ext cx="7110204" cy="7198697"/>
            <a:chOff x="4588543" y="3004634"/>
            <a:chExt cx="7110204" cy="71986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8543" y="3004634"/>
              <a:ext cx="7110204" cy="71986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9223" y="8184918"/>
            <a:ext cx="3692150" cy="144797"/>
            <a:chOff x="11689223" y="8184918"/>
            <a:chExt cx="3692150" cy="1447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89223" y="8184918"/>
              <a:ext cx="3692150" cy="14479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43554" y="311706"/>
            <a:ext cx="2030420" cy="68782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5545" y="1425041"/>
            <a:ext cx="5552105" cy="10385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8518" y="816099"/>
            <a:ext cx="3359103" cy="11040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72683" y="2678274"/>
            <a:ext cx="3405135" cy="68836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53738" y="3262802"/>
            <a:ext cx="3300040" cy="99308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989811" y="4758002"/>
            <a:ext cx="3156126" cy="9930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28119" y="7890289"/>
            <a:ext cx="3568078" cy="9930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619" y="2744032"/>
            <a:ext cx="14014034" cy="6034794"/>
            <a:chOff x="1238619" y="2744032"/>
            <a:chExt cx="14014034" cy="60347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619" y="2744032"/>
              <a:ext cx="14014034" cy="60347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08289" y="4898914"/>
            <a:ext cx="9218023" cy="922306"/>
            <a:chOff x="3908289" y="4898914"/>
            <a:chExt cx="9218023" cy="9223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8289" y="4898914"/>
              <a:ext cx="9218023" cy="9223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3554" y="311706"/>
            <a:ext cx="2030420" cy="6878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5545" y="1425041"/>
            <a:ext cx="4893228" cy="10385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518" y="816099"/>
            <a:ext cx="3359103" cy="11040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07265" y="5052632"/>
            <a:ext cx="1283208" cy="144797"/>
            <a:chOff x="13107265" y="5052632"/>
            <a:chExt cx="1283208" cy="1447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7265" y="5052632"/>
              <a:ext cx="1283208" cy="144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38364" y="7485380"/>
            <a:ext cx="9218023" cy="1704940"/>
            <a:chOff x="3938364" y="7485380"/>
            <a:chExt cx="9218023" cy="17049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8364" y="7485380"/>
              <a:ext cx="9218023" cy="1704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45883" y="7105874"/>
            <a:ext cx="1919777" cy="418603"/>
            <a:chOff x="11145883" y="7105874"/>
            <a:chExt cx="1919777" cy="4186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5883" y="7105874"/>
              <a:ext cx="1919777" cy="418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35585" y="7233254"/>
            <a:ext cx="2217068" cy="144797"/>
            <a:chOff x="13035585" y="7233254"/>
            <a:chExt cx="2217068" cy="1447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35585" y="7233254"/>
              <a:ext cx="2217068" cy="1447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71948" y="6306318"/>
            <a:ext cx="1684211" cy="577558"/>
            <a:chOff x="13371948" y="6306318"/>
            <a:chExt cx="1684211" cy="5775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71948" y="6306318"/>
              <a:ext cx="1684211" cy="5775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6084" y="6522699"/>
            <a:ext cx="664632" cy="144797"/>
            <a:chOff x="15026084" y="6522699"/>
            <a:chExt cx="664632" cy="1447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26084" y="6522699"/>
              <a:ext cx="664632" cy="1447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95758" y="6196544"/>
            <a:ext cx="2139827" cy="470952"/>
            <a:chOff x="10895758" y="6196544"/>
            <a:chExt cx="2139827" cy="4709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95758" y="6196544"/>
              <a:ext cx="2139827" cy="47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26062" y="6430251"/>
            <a:ext cx="180952" cy="144797"/>
            <a:chOff x="13026062" y="6430251"/>
            <a:chExt cx="180952" cy="1447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26062" y="6430251"/>
              <a:ext cx="180952" cy="1447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94332" y="6827017"/>
            <a:ext cx="831078" cy="144797"/>
            <a:chOff x="12794332" y="6827017"/>
            <a:chExt cx="831078" cy="14479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2794332" y="6827017"/>
              <a:ext cx="831078" cy="1447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8619" y="5980618"/>
            <a:ext cx="1549384" cy="575599"/>
            <a:chOff x="1238619" y="5980618"/>
            <a:chExt cx="1549384" cy="5755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8619" y="5980618"/>
              <a:ext cx="1549384" cy="5755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126312" y="8634028"/>
            <a:ext cx="1398518" cy="144797"/>
            <a:chOff x="13126312" y="8634028"/>
            <a:chExt cx="1398518" cy="1447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26312" y="8634028"/>
              <a:ext cx="1398518" cy="14479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85479" y="4758002"/>
            <a:ext cx="3038211" cy="129781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16371" y="6093292"/>
            <a:ext cx="2451669" cy="99308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124579" y="7055816"/>
            <a:ext cx="2359030" cy="124216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57965" y="8339402"/>
            <a:ext cx="2908650" cy="9930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2301" y="3053106"/>
            <a:ext cx="9949269" cy="6684665"/>
            <a:chOff x="2422301" y="3053106"/>
            <a:chExt cx="9949269" cy="66846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2301" y="3053106"/>
              <a:ext cx="9949269" cy="6684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3779" y="2347280"/>
            <a:ext cx="9978342" cy="2655226"/>
            <a:chOff x="2413779" y="2347280"/>
            <a:chExt cx="9978342" cy="26552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3779" y="2347280"/>
              <a:ext cx="9978342" cy="26552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65760" y="4190137"/>
            <a:ext cx="6466843" cy="5547634"/>
            <a:chOff x="3765760" y="4190137"/>
            <a:chExt cx="6466843" cy="55476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5760" y="4190137"/>
              <a:ext cx="6466843" cy="5547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77039" y="3553590"/>
            <a:ext cx="6249277" cy="468265"/>
            <a:chOff x="3877039" y="3553590"/>
            <a:chExt cx="6249277" cy="4682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039" y="3553590"/>
              <a:ext cx="6249277" cy="4682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52653" y="4758563"/>
            <a:ext cx="2099368" cy="5019308"/>
            <a:chOff x="10252653" y="4758563"/>
            <a:chExt cx="2099368" cy="50193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2653" y="4758563"/>
              <a:ext cx="2099368" cy="50193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13779" y="5142857"/>
            <a:ext cx="967188" cy="257310"/>
            <a:chOff x="2413779" y="5142857"/>
            <a:chExt cx="967188" cy="2573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3779" y="5142857"/>
              <a:ext cx="967188" cy="25731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43554" y="311706"/>
            <a:ext cx="2030420" cy="6878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5545" y="1425041"/>
            <a:ext cx="4874181" cy="10385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8518" y="816099"/>
            <a:ext cx="3359103" cy="11040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33475" y="5271512"/>
            <a:ext cx="1283208" cy="144797"/>
            <a:chOff x="12333475" y="5271512"/>
            <a:chExt cx="1283208" cy="1447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33475" y="5271512"/>
              <a:ext cx="1283208" cy="144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16792" y="3674893"/>
            <a:ext cx="2848763" cy="144797"/>
            <a:chOff x="10116792" y="3674893"/>
            <a:chExt cx="2848763" cy="1447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16792" y="3674893"/>
              <a:ext cx="2848763" cy="1447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63800" y="4576814"/>
            <a:ext cx="1283208" cy="144797"/>
            <a:chOff x="12263800" y="4576814"/>
            <a:chExt cx="1283208" cy="1447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63800" y="4576814"/>
              <a:ext cx="1283208" cy="1447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23426" y="4486138"/>
            <a:ext cx="647893" cy="300997"/>
            <a:chOff x="11623426" y="4486138"/>
            <a:chExt cx="647893" cy="3009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23426" y="4486138"/>
              <a:ext cx="647893" cy="3009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65760" y="6395438"/>
            <a:ext cx="1274841" cy="2502974"/>
            <a:chOff x="3765760" y="6395438"/>
            <a:chExt cx="1274841" cy="250297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65760" y="6395438"/>
              <a:ext cx="1274841" cy="25029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19634" y="9777871"/>
            <a:ext cx="2151936" cy="363930"/>
            <a:chOff x="10219634" y="9777871"/>
            <a:chExt cx="2151936" cy="3639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19634" y="9777871"/>
              <a:ext cx="2151936" cy="3639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32603" y="9766342"/>
            <a:ext cx="2148620" cy="421704"/>
            <a:chOff x="10232603" y="9766342"/>
            <a:chExt cx="2148620" cy="42170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32603" y="9766342"/>
              <a:ext cx="2148620" cy="4217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71570" y="9887438"/>
            <a:ext cx="831438" cy="144797"/>
            <a:chOff x="12371570" y="9887438"/>
            <a:chExt cx="831438" cy="14479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71570" y="9887438"/>
              <a:ext cx="831438" cy="14479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24808" y="5034592"/>
            <a:ext cx="2196707" cy="68836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758522" y="3365125"/>
            <a:ext cx="4635135" cy="99308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07591" y="4365175"/>
            <a:ext cx="2077392" cy="68836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67581" y="9371216"/>
            <a:ext cx="2050830" cy="9374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9357" y="2190950"/>
            <a:ext cx="12398929" cy="7772579"/>
            <a:chOff x="2129357" y="2190950"/>
            <a:chExt cx="12398929" cy="77725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9357" y="2190950"/>
              <a:ext cx="12398929" cy="7772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9357" y="4217016"/>
            <a:ext cx="1558863" cy="571121"/>
            <a:chOff x="2129357" y="4217016"/>
            <a:chExt cx="1558863" cy="5711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9357" y="4217016"/>
              <a:ext cx="1558863" cy="5711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73949" y="4206990"/>
            <a:ext cx="8215517" cy="675883"/>
            <a:chOff x="4373949" y="4206990"/>
            <a:chExt cx="8215517" cy="6758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3949" y="4206990"/>
              <a:ext cx="8215517" cy="675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14050" y="6543024"/>
            <a:ext cx="8215517" cy="2817043"/>
            <a:chOff x="4414050" y="6543024"/>
            <a:chExt cx="8215517" cy="28170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4050" y="6543024"/>
              <a:ext cx="8215517" cy="28170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08713" y="6157249"/>
            <a:ext cx="960961" cy="394130"/>
            <a:chOff x="11508713" y="6157249"/>
            <a:chExt cx="960961" cy="3941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08713" y="6157249"/>
              <a:ext cx="960961" cy="3941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43554" y="311706"/>
            <a:ext cx="2030420" cy="6878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5545" y="1425041"/>
            <a:ext cx="6053009" cy="10385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518" y="816099"/>
            <a:ext cx="3359103" cy="11040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50627" y="6282085"/>
            <a:ext cx="1412524" cy="144797"/>
            <a:chOff x="12450627" y="6282085"/>
            <a:chExt cx="1412524" cy="1447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50627" y="6282085"/>
              <a:ext cx="1412524" cy="1447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1583" y="6083215"/>
            <a:ext cx="2202392" cy="6883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89466" y="7728658"/>
            <a:ext cx="1283208" cy="144797"/>
            <a:chOff x="12589466" y="7728658"/>
            <a:chExt cx="1283208" cy="1447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89466" y="7728658"/>
              <a:ext cx="1283208" cy="144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49366" y="4429927"/>
            <a:ext cx="1938820" cy="144797"/>
            <a:chOff x="12549366" y="4429927"/>
            <a:chExt cx="1938820" cy="1447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49366" y="4429927"/>
              <a:ext cx="1938820" cy="1447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82059" y="7491735"/>
            <a:ext cx="2192907" cy="68836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74945" y="4318802"/>
            <a:ext cx="3663650" cy="9930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29357" y="2110609"/>
            <a:ext cx="13819901" cy="8093280"/>
            <a:chOff x="2129357" y="2110609"/>
            <a:chExt cx="13819901" cy="8093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9357" y="2110609"/>
              <a:ext cx="13819901" cy="8093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9357" y="4055806"/>
            <a:ext cx="1449590" cy="537965"/>
            <a:chOff x="2129357" y="4055806"/>
            <a:chExt cx="1449590" cy="5379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9357" y="4055806"/>
              <a:ext cx="1449590" cy="537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72604" y="2956792"/>
            <a:ext cx="2876655" cy="3475957"/>
            <a:chOff x="13072604" y="2956792"/>
            <a:chExt cx="2876655" cy="3475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2604" y="2956792"/>
              <a:ext cx="2876655" cy="3475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92654" y="6663325"/>
            <a:ext cx="2836554" cy="2817043"/>
            <a:chOff x="13092654" y="6663325"/>
            <a:chExt cx="2836554" cy="28170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2654" y="6663325"/>
              <a:ext cx="2836554" cy="28170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43554" y="311706"/>
            <a:ext cx="2030420" cy="6878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5545" y="1425041"/>
            <a:ext cx="6053009" cy="10385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8518" y="816099"/>
            <a:ext cx="3359103" cy="11040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55904" y="3615706"/>
            <a:ext cx="8669080" cy="6670008"/>
            <a:chOff x="4355904" y="3615706"/>
            <a:chExt cx="8669080" cy="66700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5904" y="3615706"/>
              <a:ext cx="8669080" cy="6670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67367" y="3615706"/>
            <a:ext cx="401555" cy="421053"/>
            <a:chOff x="15367367" y="3615706"/>
            <a:chExt cx="401555" cy="4210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67367" y="3615706"/>
              <a:ext cx="401555" cy="4210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91030" y="2957735"/>
            <a:ext cx="2864497" cy="12978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10334" y="7622394"/>
            <a:ext cx="2750450" cy="12978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68735" y="330065"/>
            <a:ext cx="7534338" cy="26638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9142" y="2236509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9142" y="3275462"/>
            <a:ext cx="4744521" cy="4973810"/>
            <a:chOff x="1199142" y="3275462"/>
            <a:chExt cx="4744521" cy="497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142" y="3275462"/>
              <a:ext cx="4744521" cy="497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2385" y="6041448"/>
            <a:ext cx="3837528" cy="678207"/>
            <a:chOff x="9732385" y="6041448"/>
            <a:chExt cx="3837528" cy="6782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32385" y="6286387"/>
              <a:ext cx="184333" cy="184333"/>
              <a:chOff x="9732385" y="6286387"/>
              <a:chExt cx="184333" cy="1843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32385" y="6286387"/>
                <a:ext cx="184333" cy="18433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3823" y="5891728"/>
              <a:ext cx="3302166" cy="12601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32385" y="1493986"/>
            <a:ext cx="3703544" cy="675939"/>
            <a:chOff x="9732385" y="1493986"/>
            <a:chExt cx="3703544" cy="6759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32385" y="1747864"/>
              <a:ext cx="184333" cy="184333"/>
              <a:chOff x="9732385" y="1747864"/>
              <a:chExt cx="184333" cy="18433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32385" y="1747864"/>
                <a:ext cx="184333" cy="18433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3739" y="1347666"/>
              <a:ext cx="3302271" cy="12505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07452" y="2835304"/>
            <a:ext cx="2349889" cy="9044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07452" y="6792965"/>
            <a:ext cx="2768889" cy="9044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32385" y="3734650"/>
            <a:ext cx="3703544" cy="675939"/>
            <a:chOff x="9732385" y="3734650"/>
            <a:chExt cx="3703544" cy="6759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32385" y="3988527"/>
              <a:ext cx="184333" cy="184333"/>
              <a:chOff x="9732385" y="3988527"/>
              <a:chExt cx="184333" cy="18433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32385" y="3988527"/>
                <a:ext cx="184333" cy="18433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3739" y="3588330"/>
              <a:ext cx="3273700" cy="125052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404" y="2232896"/>
            <a:ext cx="1774860" cy="90444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7452" y="4499217"/>
            <a:ext cx="2349889" cy="9044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07452" y="5139893"/>
            <a:ext cx="2349889" cy="9044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8392" y="7354621"/>
            <a:ext cx="1152308" cy="1004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5586" y="1980989"/>
            <a:ext cx="4654981" cy="4654981"/>
            <a:chOff x="2365586" y="1980989"/>
            <a:chExt cx="4654981" cy="4654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5586" y="1980989"/>
            <a:ext cx="4654981" cy="4654981"/>
            <a:chOff x="7565586" y="1980989"/>
            <a:chExt cx="4654981" cy="4654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0428" y="-592651"/>
            <a:ext cx="4654981" cy="4654981"/>
            <a:chOff x="-210428" y="-592651"/>
            <a:chExt cx="4654981" cy="4654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0428" y="-592651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5" y="1897648"/>
            <a:ext cx="4462986" cy="25525"/>
            <a:chOff x="4761905" y="1897648"/>
            <a:chExt cx="4462986" cy="25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5" y="1897648"/>
              <a:ext cx="4462986" cy="25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74588" y="4282955"/>
            <a:ext cx="4462986" cy="25525"/>
            <a:chOff x="12674588" y="4282955"/>
            <a:chExt cx="4462986" cy="255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4588" y="4282955"/>
              <a:ext cx="4462986" cy="255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20248" y="7934893"/>
            <a:ext cx="4462986" cy="25525"/>
            <a:chOff x="8120248" y="7934893"/>
            <a:chExt cx="4462986" cy="255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0248" y="7934893"/>
              <a:ext cx="4462986" cy="25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0268" y="1734839"/>
            <a:ext cx="325617" cy="325617"/>
            <a:chOff x="4530268" y="1734839"/>
            <a:chExt cx="325617" cy="3256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0268" y="1734839"/>
              <a:ext cx="325617" cy="3256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7759" y="4125720"/>
            <a:ext cx="325617" cy="325617"/>
            <a:chOff x="12057759" y="4125720"/>
            <a:chExt cx="325617" cy="3256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57759" y="4125720"/>
              <a:ext cx="325617" cy="32561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6327" y="593749"/>
            <a:ext cx="5074107" cy="27098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2727491" y="1980989"/>
            <a:ext cx="4654981" cy="4654981"/>
            <a:chOff x="-2727491" y="1980989"/>
            <a:chExt cx="4654981" cy="46549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727491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64286" y="4632286"/>
            <a:ext cx="4654981" cy="4654981"/>
            <a:chOff x="4964286" y="4632286"/>
            <a:chExt cx="4654981" cy="46549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4286" y="4632286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6308" y="7797610"/>
            <a:ext cx="325617" cy="325617"/>
            <a:chOff x="8446308" y="7797610"/>
            <a:chExt cx="325617" cy="3256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6308" y="7797610"/>
              <a:ext cx="325617" cy="32561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0181" y="5171943"/>
            <a:ext cx="5682858" cy="17185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89241" y="6660613"/>
            <a:ext cx="3383512" cy="29820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4759" y="1081052"/>
            <a:ext cx="707155" cy="376673"/>
            <a:chOff x="234759" y="1081052"/>
            <a:chExt cx="707155" cy="376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34759" y="1081052"/>
              <a:ext cx="707155" cy="3766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3554" y="315610"/>
            <a:ext cx="2428830" cy="6816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518" y="816098"/>
            <a:ext cx="3897141" cy="1104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37490" y="1785047"/>
            <a:ext cx="9918114" cy="2235502"/>
            <a:chOff x="6537490" y="1785047"/>
            <a:chExt cx="9918114" cy="22355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7490" y="1785047"/>
              <a:ext cx="9918114" cy="2235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2578" y="4530700"/>
            <a:ext cx="9918114" cy="2302171"/>
            <a:chOff x="6572578" y="4530700"/>
            <a:chExt cx="9918114" cy="2302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2578" y="4530700"/>
              <a:ext cx="9918114" cy="23021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37490" y="7317916"/>
            <a:ext cx="9918114" cy="2252677"/>
            <a:chOff x="6537490" y="7317916"/>
            <a:chExt cx="9918114" cy="22526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7490" y="7317916"/>
              <a:ext cx="9918114" cy="2252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8816" y="3648599"/>
            <a:ext cx="4106474" cy="4106474"/>
            <a:chOff x="1068816" y="3648599"/>
            <a:chExt cx="4106474" cy="41064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816" y="3648599"/>
              <a:ext cx="4106474" cy="410647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61280" y="2124579"/>
            <a:ext cx="9796215" cy="18842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61280" y="7630984"/>
            <a:ext cx="8595663" cy="18842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6194" y="4863737"/>
            <a:ext cx="9013910" cy="18842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4759" y="1081052"/>
            <a:ext cx="707155" cy="376673"/>
            <a:chOff x="234759" y="1081052"/>
            <a:chExt cx="707155" cy="376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34759" y="1081052"/>
              <a:ext cx="707155" cy="3766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3554" y="315610"/>
            <a:ext cx="2428830" cy="6816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518" y="816098"/>
            <a:ext cx="3897141" cy="1104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89223" y="1785047"/>
            <a:ext cx="9918114" cy="2235502"/>
            <a:chOff x="6489223" y="1785047"/>
            <a:chExt cx="9918114" cy="22355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9223" y="1785047"/>
              <a:ext cx="9918114" cy="2235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9223" y="4550750"/>
            <a:ext cx="9918114" cy="2302171"/>
            <a:chOff x="6489223" y="4550750"/>
            <a:chExt cx="9918114" cy="2302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9223" y="4550750"/>
              <a:ext cx="9918114" cy="23021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9223" y="7317916"/>
            <a:ext cx="9918114" cy="2252677"/>
            <a:chOff x="6489223" y="7317916"/>
            <a:chExt cx="9918114" cy="22526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9223" y="7317916"/>
              <a:ext cx="9918114" cy="22526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13013" y="2124576"/>
            <a:ext cx="9597863" cy="18842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3013" y="7630984"/>
            <a:ext cx="8995044" cy="18842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0477" y="3799998"/>
            <a:ext cx="3517918" cy="3517918"/>
            <a:chOff x="1490477" y="3799998"/>
            <a:chExt cx="3517918" cy="35179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0477" y="3799998"/>
              <a:ext cx="3517918" cy="35179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77927" y="4863737"/>
            <a:ext cx="9544539" cy="18842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8336" y="2263699"/>
            <a:ext cx="3916636" cy="2086233"/>
            <a:chOff x="588336" y="2263699"/>
            <a:chExt cx="3916636" cy="20862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336" y="2263699"/>
              <a:ext cx="3916636" cy="20862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20506" y="2251334"/>
            <a:ext cx="5599211" cy="19557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759" y="1081052"/>
            <a:ext cx="707155" cy="376673"/>
            <a:chOff x="234759" y="1081052"/>
            <a:chExt cx="707155" cy="376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4759" y="1081052"/>
              <a:ext cx="707155" cy="3766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3554" y="315610"/>
            <a:ext cx="2428830" cy="6816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089" y="816098"/>
            <a:ext cx="4057379" cy="11040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1222" y="3529184"/>
            <a:ext cx="12821634" cy="66677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2408364"/>
            <a:ext cx="5509486" cy="2934680"/>
            <a:chOff x="400000" y="2408364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2408364"/>
              <a:ext cx="5509486" cy="29346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48413" y="2382094"/>
            <a:ext cx="7124287" cy="27809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759" y="1081052"/>
            <a:ext cx="707155" cy="376673"/>
            <a:chOff x="234759" y="1081052"/>
            <a:chExt cx="707155" cy="3766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4759" y="1081052"/>
              <a:ext cx="707155" cy="3766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43554" y="315610"/>
            <a:ext cx="2428830" cy="6816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089" y="816098"/>
            <a:ext cx="4930294" cy="11040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53622" y="5584557"/>
            <a:ext cx="12612234" cy="20864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4759" y="1081052"/>
            <a:ext cx="707155" cy="376673"/>
            <a:chOff x="234759" y="1081052"/>
            <a:chExt cx="707155" cy="376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34759" y="1081052"/>
              <a:ext cx="707155" cy="3766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3554" y="315610"/>
            <a:ext cx="2428830" cy="6816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000" y="2408364"/>
            <a:ext cx="5509486" cy="2934680"/>
            <a:chOff x="400000" y="2408364"/>
            <a:chExt cx="5509486" cy="29346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000" y="2408364"/>
              <a:ext cx="5509486" cy="29346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127" y="2382095"/>
            <a:ext cx="7908744" cy="27809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089" y="816098"/>
            <a:ext cx="3737141" cy="11040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8600" y="5625036"/>
            <a:ext cx="13678567" cy="27643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580" y="3408445"/>
            <a:ext cx="9877120" cy="2756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3811" y="5392831"/>
            <a:ext cx="6457143" cy="35624"/>
            <a:chOff x="5923811" y="5392831"/>
            <a:chExt cx="6457143" cy="356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3811" y="5392831"/>
              <a:ext cx="6457143" cy="35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5586" y="1980989"/>
            <a:ext cx="4654981" cy="4654981"/>
            <a:chOff x="2365586" y="1980989"/>
            <a:chExt cx="4654981" cy="4654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5586" y="1980989"/>
            <a:ext cx="4654981" cy="4654981"/>
            <a:chOff x="7565586" y="1980989"/>
            <a:chExt cx="4654981" cy="4654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5586" y="1980989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0428" y="-592651"/>
            <a:ext cx="4654981" cy="4654981"/>
            <a:chOff x="-210428" y="-592651"/>
            <a:chExt cx="4654981" cy="4654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0428" y="-592651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5" y="1897648"/>
            <a:ext cx="4462986" cy="25525"/>
            <a:chOff x="4761905" y="1897648"/>
            <a:chExt cx="4462986" cy="255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5" y="1897648"/>
              <a:ext cx="4462986" cy="25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74588" y="4282955"/>
            <a:ext cx="4462986" cy="25525"/>
            <a:chOff x="12674588" y="4282955"/>
            <a:chExt cx="4462986" cy="255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4588" y="4282955"/>
              <a:ext cx="4462986" cy="255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0181" y="5171943"/>
            <a:ext cx="5682858" cy="17185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20248" y="7934893"/>
            <a:ext cx="4462986" cy="25525"/>
            <a:chOff x="8120248" y="7934893"/>
            <a:chExt cx="4462986" cy="25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0248" y="7934893"/>
              <a:ext cx="4462986" cy="25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0268" y="1734839"/>
            <a:ext cx="325617" cy="325617"/>
            <a:chOff x="4530268" y="1734839"/>
            <a:chExt cx="325617" cy="3256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0268" y="1734839"/>
              <a:ext cx="325617" cy="3256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7759" y="4125720"/>
            <a:ext cx="325617" cy="325617"/>
            <a:chOff x="12057759" y="4125720"/>
            <a:chExt cx="325617" cy="3256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7759" y="4125720"/>
              <a:ext cx="325617" cy="3256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86327" y="593749"/>
            <a:ext cx="5074107" cy="27098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2727491" y="1980989"/>
            <a:ext cx="4654981" cy="4654981"/>
            <a:chOff x="-2727491" y="1980989"/>
            <a:chExt cx="4654981" cy="46549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727491" y="1980989"/>
              <a:ext cx="4654981" cy="46549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68955" y="6275284"/>
            <a:ext cx="3113875" cy="39244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64286" y="4632286"/>
            <a:ext cx="4654981" cy="4654981"/>
            <a:chOff x="4964286" y="4632286"/>
            <a:chExt cx="4654981" cy="46549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4286" y="4632286"/>
              <a:ext cx="4654981" cy="46549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46308" y="7797610"/>
            <a:ext cx="325617" cy="325617"/>
            <a:chOff x="8446308" y="7797610"/>
            <a:chExt cx="325617" cy="3256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46308" y="7797610"/>
              <a:ext cx="325617" cy="325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3554" y="308496"/>
            <a:ext cx="1978268" cy="6981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8175" y="816213"/>
            <a:ext cx="2619647" cy="10997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4652" y="4870724"/>
            <a:ext cx="14576411" cy="89392"/>
            <a:chOff x="1854652" y="4870724"/>
            <a:chExt cx="14576411" cy="893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4652" y="4870724"/>
              <a:ext cx="14576411" cy="893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3408" y="2560097"/>
            <a:ext cx="2658829" cy="2658829"/>
            <a:chOff x="2023408" y="2560097"/>
            <a:chExt cx="2658829" cy="26588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3408" y="2560097"/>
              <a:ext cx="2658829" cy="26588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9699" y="5060116"/>
            <a:ext cx="2766248" cy="3898974"/>
            <a:chOff x="1969699" y="5060116"/>
            <a:chExt cx="2766248" cy="3898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969699" y="5060116"/>
              <a:ext cx="2766248" cy="38989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32067" y="5113820"/>
            <a:ext cx="2564911" cy="17838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7692" y="5302778"/>
            <a:ext cx="2741661" cy="41302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71203" y="2560097"/>
            <a:ext cx="2658829" cy="2658829"/>
            <a:chOff x="5671203" y="2560097"/>
            <a:chExt cx="2658829" cy="26588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1203" y="2560097"/>
              <a:ext cx="2658829" cy="26588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7617" y="2560097"/>
            <a:ext cx="2658829" cy="2658829"/>
            <a:chOff x="9567617" y="2560097"/>
            <a:chExt cx="2658829" cy="26588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7617" y="2560097"/>
              <a:ext cx="2658829" cy="26588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05395" y="2560097"/>
            <a:ext cx="2658829" cy="2658829"/>
            <a:chOff x="13405395" y="2560097"/>
            <a:chExt cx="2658829" cy="2658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05395" y="2560097"/>
              <a:ext cx="2658829" cy="26588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46525" y="5060116"/>
            <a:ext cx="2766248" cy="3898974"/>
            <a:chOff x="5646525" y="5060116"/>
            <a:chExt cx="2766248" cy="38989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5646525" y="5060116"/>
              <a:ext cx="2766248" cy="389897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99371" y="5123341"/>
            <a:ext cx="2603007" cy="17457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13907" y="5060116"/>
            <a:ext cx="2766248" cy="3898974"/>
            <a:chOff x="9513907" y="5060116"/>
            <a:chExt cx="2766248" cy="38989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9513907" y="5060116"/>
              <a:ext cx="2766248" cy="389897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95276" y="5113817"/>
            <a:ext cx="2536340" cy="176484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351685" y="5060116"/>
            <a:ext cx="2766248" cy="3898974"/>
            <a:chOff x="13351685" y="5060116"/>
            <a:chExt cx="2766248" cy="389897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3351685" y="5060116"/>
              <a:ext cx="2766248" cy="389897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23562" y="5113817"/>
            <a:ext cx="2526816" cy="178389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90042" y="6359813"/>
            <a:ext cx="2555389" cy="93794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37837" y="6409656"/>
            <a:ext cx="2555389" cy="93794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26971" y="6089421"/>
            <a:ext cx="2638746" cy="271943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33098" y="6404456"/>
            <a:ext cx="2558989" cy="94752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31530" y="6110806"/>
            <a:ext cx="2652462" cy="262411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72029" y="6409656"/>
            <a:ext cx="2555389" cy="93794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469197" y="6109644"/>
            <a:ext cx="2523138" cy="26239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0505" y="3061510"/>
            <a:ext cx="6908066" cy="5181050"/>
            <a:chOff x="1320505" y="3061510"/>
            <a:chExt cx="6908066" cy="51810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505" y="3061510"/>
              <a:ext cx="6908066" cy="51810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3554" y="308496"/>
            <a:ext cx="1978268" cy="6981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7089" y="816213"/>
            <a:ext cx="3301847" cy="10997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5392" y="2058833"/>
            <a:ext cx="2496315" cy="10432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26494" y="6997809"/>
            <a:ext cx="8016394" cy="18031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6971" y="3936428"/>
            <a:ext cx="7501431" cy="20115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00002" y="3116681"/>
            <a:ext cx="2413001" cy="10373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0002" y="6216499"/>
            <a:ext cx="2413382" cy="10385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3554" y="308496"/>
            <a:ext cx="1978268" cy="6981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089" y="816213"/>
            <a:ext cx="3301847" cy="10997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7650" y="1990059"/>
            <a:ext cx="2524982" cy="10385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3961" y="3074256"/>
            <a:ext cx="9807785" cy="30607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9015" y="3790905"/>
            <a:ext cx="4007160" cy="4007160"/>
            <a:chOff x="12289015" y="3790905"/>
            <a:chExt cx="4007160" cy="40071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9015" y="3790905"/>
              <a:ext cx="4007160" cy="40071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5612" y="6737698"/>
            <a:ext cx="9141391" cy="2366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7650" y="5680202"/>
            <a:ext cx="2524982" cy="10385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3554" y="308496"/>
            <a:ext cx="1978268" cy="6981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7650" y="1846440"/>
            <a:ext cx="2515458" cy="10385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203" y="2599236"/>
            <a:ext cx="4929442" cy="13896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341397" y="2282523"/>
            <a:ext cx="31097976" cy="76318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089" y="816213"/>
            <a:ext cx="3301847" cy="10997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5871" y="4991246"/>
            <a:ext cx="2809785" cy="1908533"/>
            <a:chOff x="10005871" y="4991246"/>
            <a:chExt cx="2809785" cy="19085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5871" y="4991246"/>
              <a:ext cx="2809785" cy="19085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16995" y="4714704"/>
            <a:ext cx="1561819" cy="1561819"/>
            <a:chOff x="12916995" y="4714704"/>
            <a:chExt cx="1561819" cy="15618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16995" y="4714704"/>
              <a:ext cx="1561819" cy="1561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0706" y="2384673"/>
            <a:ext cx="2350502" cy="2350502"/>
            <a:chOff x="11760706" y="2384673"/>
            <a:chExt cx="2350502" cy="2350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0706" y="2384673"/>
              <a:ext cx="2350502" cy="23505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35957" y="6116139"/>
            <a:ext cx="3085714" cy="2055857"/>
            <a:chOff x="12935957" y="6116139"/>
            <a:chExt cx="3085714" cy="2055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35957" y="6116139"/>
              <a:ext cx="3085714" cy="2055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86806" y="3302801"/>
            <a:ext cx="1066514" cy="1471245"/>
            <a:chOff x="10586806" y="3302801"/>
            <a:chExt cx="1066514" cy="14712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86806" y="3302801"/>
              <a:ext cx="1066514" cy="1471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89055" y="6940931"/>
            <a:ext cx="1347216" cy="1521370"/>
            <a:chOff x="11189055" y="6940931"/>
            <a:chExt cx="1347216" cy="15213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9055" y="6940931"/>
              <a:ext cx="1347216" cy="15213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21985" y="4991246"/>
            <a:ext cx="1236940" cy="1481270"/>
            <a:chOff x="15621985" y="4991246"/>
            <a:chExt cx="1236940" cy="14812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21985" y="4991246"/>
              <a:ext cx="1236940" cy="14812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81980" y="2612528"/>
            <a:ext cx="1040005" cy="1934893"/>
            <a:chOff x="14581980" y="2612528"/>
            <a:chExt cx="1040005" cy="19348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81980" y="2612528"/>
              <a:ext cx="1040005" cy="193489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43554" y="308496"/>
            <a:ext cx="1978268" cy="6981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7089" y="816213"/>
            <a:ext cx="3301847" cy="109978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7993" y="1924526"/>
            <a:ext cx="2524982" cy="10385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63603" y="3415546"/>
            <a:ext cx="6826892" cy="40002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803" y="308496"/>
            <a:ext cx="3829906" cy="698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2659" y="4734711"/>
            <a:ext cx="2427497" cy="1213748"/>
            <a:chOff x="11572659" y="4734711"/>
            <a:chExt cx="2427497" cy="12137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659" y="4734711"/>
              <a:ext cx="2427497" cy="12137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35509" y="2324521"/>
            <a:ext cx="1664647" cy="1387890"/>
            <a:chOff x="12335509" y="2324521"/>
            <a:chExt cx="1664647" cy="13878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5509" y="2324521"/>
              <a:ext cx="1664647" cy="1387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31978" y="2984154"/>
            <a:ext cx="1493320" cy="1307196"/>
            <a:chOff x="14631978" y="2984154"/>
            <a:chExt cx="1493320" cy="13071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31978" y="2984154"/>
              <a:ext cx="1493320" cy="1307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60951" y="5089555"/>
            <a:ext cx="1509008" cy="1400233"/>
            <a:chOff x="14960951" y="5089555"/>
            <a:chExt cx="1509008" cy="1400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0951" y="5089555"/>
              <a:ext cx="1509008" cy="1400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77342" y="6469738"/>
            <a:ext cx="1360931" cy="1360931"/>
            <a:chOff x="12477342" y="6469738"/>
            <a:chExt cx="1360931" cy="1360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7342" y="6469738"/>
              <a:ext cx="1360931" cy="13609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31978" y="7696033"/>
            <a:ext cx="2166954" cy="1151478"/>
            <a:chOff x="14631978" y="7696033"/>
            <a:chExt cx="2166954" cy="11514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31978" y="7696033"/>
              <a:ext cx="2166954" cy="11514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43554" y="308496"/>
            <a:ext cx="1978268" cy="6981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7089" y="816213"/>
            <a:ext cx="3301847" cy="10997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7993" y="1924526"/>
            <a:ext cx="2186020" cy="10385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3308" y="2693851"/>
            <a:ext cx="4290026" cy="32583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89526" y="1944574"/>
            <a:ext cx="2688753" cy="9884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43562" y="2643479"/>
            <a:ext cx="4310588" cy="18419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0002" y="6003932"/>
            <a:ext cx="2806801" cy="10385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43562" y="6722886"/>
            <a:ext cx="3960178" cy="18419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2023-09-18T17:04:36Z</dcterms:created>
  <dcterms:modified xsi:type="dcterms:W3CDTF">2023-09-18T17:04:36Z</dcterms:modified>
</cp:coreProperties>
</file>